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660" r:id="rId1"/>
  </p:sldMasterIdLst>
  <p:sldIdLst>
    <p:sldId id="256" r:id="rId2"/>
  </p:sldIdLst>
  <p:sldSz cx="6858000" cy="9906000" type="A4"/>
  <p:notesSz cx="9144000" cy="6858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2640" y="120"/>
      </p:cViewPr>
      <p:guideLst>
        <p:guide orient="horz" pos="3119"/>
        <p:guide pos="21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slide" Target="slides/slide1.xml"  /><Relationship Id="rId3" Type="http://schemas.openxmlformats.org/officeDocument/2006/relationships/presProps" Target="presProps.xml"  /><Relationship Id="rId4" Type="http://schemas.openxmlformats.org/officeDocument/2006/relationships/viewProps" Target="viewProps.xml"  /><Relationship Id="rId5" Type="http://schemas.openxmlformats.org/officeDocument/2006/relationships/theme" Target="theme/theme1.xml"  /><Relationship Id="rId6" Type="http://schemas.openxmlformats.org/officeDocument/2006/relationships/tableStyles" Target="tableStyles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A31EA-ED81-46D5-AAF7-8FA9B03E0AFB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BBC1-8EB1-4F09-AAA7-EC67D3660B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9464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A31EA-ED81-46D5-AAF7-8FA9B03E0AFB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BBC1-8EB1-4F09-AAA7-EC67D3660B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0240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A31EA-ED81-46D5-AAF7-8FA9B03E0AFB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BBC1-8EB1-4F09-AAA7-EC67D3660B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782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A31EA-ED81-46D5-AAF7-8FA9B03E0AFB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BBC1-8EB1-4F09-AAA7-EC67D3660B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3715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A31EA-ED81-46D5-AAF7-8FA9B03E0AFB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BBC1-8EB1-4F09-AAA7-EC67D3660B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45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A31EA-ED81-46D5-AAF7-8FA9B03E0AFB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BBC1-8EB1-4F09-AAA7-EC67D3660B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919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A31EA-ED81-46D5-AAF7-8FA9B03E0AFB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BBC1-8EB1-4F09-AAA7-EC67D3660B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7535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A31EA-ED81-46D5-AAF7-8FA9B03E0AFB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BBC1-8EB1-4F09-AAA7-EC67D3660B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0040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A31EA-ED81-46D5-AAF7-8FA9B03E0AFB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BBC1-8EB1-4F09-AAA7-EC67D3660B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0657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A31EA-ED81-46D5-AAF7-8FA9B03E0AFB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BBC1-8EB1-4F09-AAA7-EC67D3660B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2766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A31EA-ED81-46D5-AAF7-8FA9B03E0AFB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BBC1-8EB1-4F09-AAA7-EC67D3660B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1290178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A31EA-ED81-46D5-AAF7-8FA9B03E0AFB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9BBC1-8EB1-4F09-AAA7-EC67D3660B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4299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jpe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/>
          <p:cNvSpPr/>
          <p:nvPr/>
        </p:nvSpPr>
        <p:spPr>
          <a:xfrm>
            <a:off x="17176" y="0"/>
            <a:ext cx="6858000" cy="990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1412205" y="8925580"/>
            <a:ext cx="38430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2800" b="1" dirty="0" err="1">
                <a:solidFill>
                  <a:srgbClr val="2F5597"/>
                </a:solidFill>
                <a:latin typeface="Calibri" panose="020F0502020204030204" pitchFamily="34" charset="0"/>
              </a:rPr>
              <a:t>삼성산</a:t>
            </a:r>
            <a:r>
              <a:rPr lang="ko-KR" altLang="en-US" sz="2800" b="1" dirty="0">
                <a:solidFill>
                  <a:srgbClr val="2F5597"/>
                </a:solidFill>
                <a:latin typeface="Calibri" panose="020F0502020204030204" pitchFamily="34" charset="0"/>
              </a:rPr>
              <a:t> </a:t>
            </a:r>
            <a:r>
              <a:rPr lang="ko-KR" altLang="en-US" sz="2800" b="1" dirty="0" smtClean="0">
                <a:solidFill>
                  <a:srgbClr val="2F5597"/>
                </a:solidFill>
                <a:latin typeface="Calibri" panose="020F0502020204030204" pitchFamily="34" charset="0"/>
              </a:rPr>
              <a:t>청소년 센터</a:t>
            </a:r>
            <a:endParaRPr lang="ko-KR" altLang="en-US" sz="2800" dirty="0">
              <a:effectLst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4065757" y="-4885789"/>
            <a:ext cx="84787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95250" y="94488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647996" y="784018"/>
            <a:ext cx="55675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4400" b="1" dirty="0" smtClean="0">
                <a:solidFill>
                  <a:srgbClr val="BD097D"/>
                </a:solidFill>
                <a:effectLst/>
                <a:latin typeface="휴먼옛체" panose="02030504000101010101" pitchFamily="18" charset="-127"/>
                <a:ea typeface="휴먼옛체" panose="02030504000101010101" pitchFamily="18" charset="-127"/>
              </a:rPr>
              <a:t>연극 교실 </a:t>
            </a:r>
            <a:r>
              <a:rPr lang="ko-KR" altLang="en-US" sz="40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휴먼옛체" panose="02030504000101010101" pitchFamily="18" charset="-127"/>
                <a:ea typeface="휴먼옛체" panose="02030504000101010101" pitchFamily="18" charset="-127"/>
              </a:rPr>
              <a:t>참가자 모집</a:t>
            </a:r>
            <a:endParaRPr lang="ko-KR" altLang="en-US" sz="4000" dirty="0">
              <a:solidFill>
                <a:schemeClr val="accent5">
                  <a:lumMod val="75000"/>
                </a:schemeClr>
              </a:solidFill>
              <a:effectLst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647996" y="5247650"/>
            <a:ext cx="5839325" cy="3513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/>
              <a:buChar char="v"/>
              <a:defRPr/>
            </a:pPr>
            <a:r>
              <a:rPr lang="ko-KR" altLang="en-US" sz="2400" b="1">
                <a:solidFill>
                  <a:srgbClr val="203864"/>
                </a:solidFill>
                <a:effectLst/>
                <a:latin typeface="Calibri"/>
              </a:rPr>
              <a:t>일시 </a:t>
            </a:r>
            <a:r>
              <a:rPr lang="en-US" altLang="ko-KR" sz="2400" b="1">
                <a:solidFill>
                  <a:srgbClr val="203864"/>
                </a:solidFill>
                <a:effectLst/>
                <a:latin typeface="맑은 고딕"/>
              </a:rPr>
              <a:t>: </a:t>
            </a:r>
            <a:r>
              <a:rPr lang="en-US" altLang="ko-KR" sz="2600" b="1">
                <a:solidFill>
                  <a:srgbClr val="203864"/>
                </a:solidFill>
                <a:effectLst/>
                <a:latin typeface="맑은 고딕"/>
              </a:rPr>
              <a:t>2023.</a:t>
            </a:r>
            <a:r>
              <a:rPr lang="ko-KR" altLang="en-US" sz="2600" b="1">
                <a:solidFill>
                  <a:srgbClr val="203864"/>
                </a:solidFill>
                <a:effectLst/>
                <a:latin typeface="Calibri"/>
                <a:ea typeface="Calibri"/>
              </a:rPr>
              <a:t> </a:t>
            </a:r>
            <a:r>
              <a:rPr lang="en-US" altLang="ko-KR" sz="2600" b="1">
                <a:solidFill>
                  <a:srgbClr val="203864"/>
                </a:solidFill>
                <a:effectLst/>
                <a:latin typeface="맑은 고딕"/>
              </a:rPr>
              <a:t>5.</a:t>
            </a:r>
            <a:r>
              <a:rPr lang="ko-KR" altLang="en-US" sz="2600" b="1">
                <a:solidFill>
                  <a:srgbClr val="203864"/>
                </a:solidFill>
                <a:effectLst/>
                <a:latin typeface="Calibri"/>
                <a:ea typeface="Calibri"/>
              </a:rPr>
              <a:t> </a:t>
            </a:r>
            <a:r>
              <a:rPr lang="en-US" altLang="ko-KR" sz="2600" b="1">
                <a:solidFill>
                  <a:srgbClr val="203864"/>
                </a:solidFill>
                <a:effectLst/>
                <a:latin typeface="맑은 고딕"/>
              </a:rPr>
              <a:t>16</a:t>
            </a:r>
            <a:r>
              <a:rPr lang="ko-KR" altLang="en-US" sz="2600" b="1">
                <a:solidFill>
                  <a:srgbClr val="203864"/>
                </a:solidFill>
                <a:effectLst/>
                <a:latin typeface="Calibri"/>
                <a:ea typeface="Calibri"/>
              </a:rPr>
              <a:t> </a:t>
            </a:r>
            <a:r>
              <a:rPr lang="en-US" altLang="ko-KR" sz="2600" b="1">
                <a:solidFill>
                  <a:srgbClr val="203864"/>
                </a:solidFill>
                <a:effectLst/>
                <a:latin typeface="맑은 고딕"/>
              </a:rPr>
              <a:t>-</a:t>
            </a:r>
            <a:r>
              <a:rPr lang="ko-KR" altLang="en-US" sz="2600" b="1">
                <a:solidFill>
                  <a:srgbClr val="203864"/>
                </a:solidFill>
                <a:effectLst/>
                <a:latin typeface="Calibri"/>
                <a:ea typeface="Calibri"/>
              </a:rPr>
              <a:t> </a:t>
            </a:r>
            <a:r>
              <a:rPr lang="en-US" altLang="ko-KR" sz="2600" b="1">
                <a:solidFill>
                  <a:srgbClr val="203864"/>
                </a:solidFill>
                <a:effectLst/>
                <a:latin typeface="맑은 고딕"/>
              </a:rPr>
              <a:t>7.</a:t>
            </a:r>
            <a:r>
              <a:rPr lang="ko-KR" altLang="en-US" sz="2600" b="1">
                <a:solidFill>
                  <a:srgbClr val="203864"/>
                </a:solidFill>
                <a:effectLst/>
                <a:latin typeface="Calibri"/>
                <a:ea typeface="Calibri"/>
              </a:rPr>
              <a:t> </a:t>
            </a:r>
            <a:r>
              <a:rPr lang="en-US" altLang="ko-KR" sz="2600" b="1">
                <a:solidFill>
                  <a:srgbClr val="203864"/>
                </a:solidFill>
                <a:effectLst/>
                <a:latin typeface="맑은 고딕"/>
              </a:rPr>
              <a:t>27(</a:t>
            </a:r>
            <a:r>
              <a:rPr lang="ko-KR" altLang="en-US" sz="2600" b="1">
                <a:solidFill>
                  <a:srgbClr val="203864"/>
                </a:solidFill>
                <a:effectLst/>
                <a:latin typeface="Calibri"/>
              </a:rPr>
              <a:t>총 </a:t>
            </a:r>
            <a:r>
              <a:rPr lang="en-US" altLang="ko-KR" sz="2600" b="1">
                <a:solidFill>
                  <a:srgbClr val="203864"/>
                </a:solidFill>
                <a:effectLst/>
                <a:latin typeface="맑은 고딕"/>
              </a:rPr>
              <a:t>10</a:t>
            </a:r>
            <a:r>
              <a:rPr lang="ko-KR" altLang="en-US" sz="2600" b="1">
                <a:solidFill>
                  <a:srgbClr val="203864"/>
                </a:solidFill>
                <a:effectLst/>
                <a:latin typeface="Calibri"/>
              </a:rPr>
              <a:t>회</a:t>
            </a:r>
            <a:r>
              <a:rPr lang="en-US" altLang="ko-KR" sz="2600" b="1">
                <a:solidFill>
                  <a:srgbClr val="203864"/>
                </a:solidFill>
                <a:effectLst/>
                <a:latin typeface="맑은 고딕"/>
              </a:rPr>
              <a:t>)</a:t>
            </a:r>
            <a:endParaRPr lang="en-US" altLang="ko-KR" sz="2600" b="1">
              <a:solidFill>
                <a:srgbClr val="203864"/>
              </a:solidFill>
              <a:effectLst/>
              <a:latin typeface="맑은 고딕"/>
            </a:endParaRPr>
          </a:p>
          <a:p>
            <a:pPr marL="342900" lvl="0" indent="-342900">
              <a:lnSpc>
                <a:spcPct val="150000"/>
              </a:lnSpc>
              <a:buFont typeface="Wingdings"/>
              <a:buChar char="v"/>
              <a:defRPr/>
            </a:pPr>
            <a:r>
              <a:rPr lang="ko-KR" altLang="en-US" sz="2400" b="1">
                <a:solidFill>
                  <a:srgbClr val="203864"/>
                </a:solidFill>
                <a:effectLst/>
                <a:latin typeface="Calibri"/>
              </a:rPr>
              <a:t>장소 </a:t>
            </a:r>
            <a:r>
              <a:rPr lang="en-US" altLang="ko-KR" sz="2400" b="1">
                <a:solidFill>
                  <a:srgbClr val="203864"/>
                </a:solidFill>
                <a:effectLst/>
                <a:latin typeface="맑은 고딕"/>
              </a:rPr>
              <a:t>: 2</a:t>
            </a:r>
            <a:r>
              <a:rPr lang="ko-KR" altLang="en-US" sz="2400" b="1">
                <a:solidFill>
                  <a:srgbClr val="203864"/>
                </a:solidFill>
                <a:effectLst/>
                <a:latin typeface="Calibri"/>
              </a:rPr>
              <a:t>층 중강당</a:t>
            </a:r>
            <a:endParaRPr lang="ko-KR" altLang="en-US" sz="2400" b="1">
              <a:solidFill>
                <a:srgbClr val="203864"/>
              </a:solidFill>
              <a:effectLst/>
              <a:latin typeface="Calibri"/>
            </a:endParaRPr>
          </a:p>
          <a:p>
            <a:pPr marL="342900" lvl="0" indent="-342900">
              <a:lnSpc>
                <a:spcPct val="150000"/>
              </a:lnSpc>
              <a:buFont typeface="Wingdings"/>
              <a:buChar char="v"/>
              <a:defRPr/>
            </a:pPr>
            <a:r>
              <a:rPr lang="ko-KR" altLang="en-US" sz="2400" b="1">
                <a:solidFill>
                  <a:srgbClr val="203864"/>
                </a:solidFill>
                <a:effectLst/>
                <a:latin typeface="Calibri"/>
              </a:rPr>
              <a:t>시간 </a:t>
            </a:r>
            <a:r>
              <a:rPr lang="en-US" altLang="ko-KR" sz="2400" b="1">
                <a:solidFill>
                  <a:srgbClr val="203864"/>
                </a:solidFill>
                <a:effectLst/>
                <a:latin typeface="맑은 고딕"/>
              </a:rPr>
              <a:t>: </a:t>
            </a:r>
            <a:r>
              <a:rPr lang="ko-KR" altLang="en-US" sz="2400" b="1">
                <a:solidFill>
                  <a:srgbClr val="203864"/>
                </a:solidFill>
                <a:effectLst/>
                <a:latin typeface="Calibri"/>
              </a:rPr>
              <a:t>화요일 </a:t>
            </a:r>
            <a:r>
              <a:rPr lang="en-US" altLang="ko-KR" sz="2600" b="1">
                <a:solidFill>
                  <a:srgbClr val="203864"/>
                </a:solidFill>
                <a:effectLst/>
                <a:latin typeface="맑은 고딕"/>
              </a:rPr>
              <a:t>14:00 ~ 15:00</a:t>
            </a:r>
            <a:endParaRPr lang="en-US" altLang="ko-KR" sz="2600" b="1">
              <a:solidFill>
                <a:srgbClr val="203864"/>
              </a:solidFill>
              <a:effectLst/>
              <a:latin typeface="맑은 고딕"/>
            </a:endParaRPr>
          </a:p>
          <a:p>
            <a:pPr marL="342900" lvl="0" indent="-342900">
              <a:lnSpc>
                <a:spcPct val="150000"/>
              </a:lnSpc>
              <a:buFont typeface="Wingdings"/>
              <a:buChar char="v"/>
              <a:defRPr/>
            </a:pPr>
            <a:r>
              <a:rPr lang="ko-KR" altLang="en-US" sz="2400" b="1">
                <a:solidFill>
                  <a:srgbClr val="203864"/>
                </a:solidFill>
                <a:effectLst/>
                <a:latin typeface="Calibri"/>
              </a:rPr>
              <a:t>대상 </a:t>
            </a:r>
            <a:r>
              <a:rPr lang="en-US" altLang="ko-KR" sz="2400" b="1">
                <a:solidFill>
                  <a:srgbClr val="203864"/>
                </a:solidFill>
                <a:effectLst/>
                <a:latin typeface="맑은 고딕"/>
              </a:rPr>
              <a:t>: </a:t>
            </a:r>
            <a:r>
              <a:rPr lang="ko-KR" altLang="en-US" sz="2400" b="1">
                <a:solidFill>
                  <a:srgbClr val="203864"/>
                </a:solidFill>
                <a:effectLst/>
                <a:latin typeface="Calibri"/>
              </a:rPr>
              <a:t>초</a:t>
            </a:r>
            <a:r>
              <a:rPr lang="en-US" altLang="ko-KR" sz="2400" b="1">
                <a:solidFill>
                  <a:srgbClr val="203864"/>
                </a:solidFill>
                <a:effectLst/>
                <a:latin typeface="맑은 고딕"/>
              </a:rPr>
              <a:t>, </a:t>
            </a:r>
            <a:r>
              <a:rPr lang="ko-KR" altLang="en-US" sz="2400" b="1">
                <a:solidFill>
                  <a:srgbClr val="203864"/>
                </a:solidFill>
                <a:effectLst/>
                <a:latin typeface="Calibri"/>
              </a:rPr>
              <a:t>중</a:t>
            </a:r>
            <a:r>
              <a:rPr lang="en-US" altLang="ko-KR" sz="2400" b="1">
                <a:solidFill>
                  <a:srgbClr val="203864"/>
                </a:solidFill>
                <a:effectLst/>
                <a:latin typeface="맑은 고딕"/>
              </a:rPr>
              <a:t>, </a:t>
            </a:r>
            <a:r>
              <a:rPr lang="ko-KR" altLang="en-US" sz="2400" b="1">
                <a:solidFill>
                  <a:srgbClr val="203864"/>
                </a:solidFill>
                <a:effectLst/>
                <a:latin typeface="Calibri"/>
              </a:rPr>
              <a:t>고생 </a:t>
            </a:r>
            <a:r>
              <a:rPr lang="en-US" altLang="ko-KR" sz="2400" b="1">
                <a:solidFill>
                  <a:srgbClr val="203864"/>
                </a:solidFill>
                <a:effectLst/>
                <a:latin typeface="맑은 고딕"/>
              </a:rPr>
              <a:t>10</a:t>
            </a:r>
            <a:r>
              <a:rPr lang="ko-KR" altLang="en-US" sz="2400" b="1">
                <a:solidFill>
                  <a:srgbClr val="203864"/>
                </a:solidFill>
                <a:effectLst/>
                <a:latin typeface="Calibri"/>
              </a:rPr>
              <a:t>명 </a:t>
            </a:r>
            <a:r>
              <a:rPr lang="en-US" altLang="ko-KR" sz="2400" b="1">
                <a:solidFill>
                  <a:srgbClr val="203864"/>
                </a:solidFill>
                <a:effectLst/>
                <a:latin typeface="맑은 고딕"/>
              </a:rPr>
              <a:t>(</a:t>
            </a:r>
            <a:r>
              <a:rPr lang="ko-KR" altLang="en-US" sz="2400" b="1">
                <a:solidFill>
                  <a:srgbClr val="203864"/>
                </a:solidFill>
                <a:effectLst/>
                <a:latin typeface="Calibri"/>
              </a:rPr>
              <a:t>선착순</a:t>
            </a:r>
            <a:r>
              <a:rPr lang="en-US" altLang="ko-KR" sz="2400" b="1">
                <a:solidFill>
                  <a:srgbClr val="203864"/>
                </a:solidFill>
                <a:effectLst/>
                <a:latin typeface="맑은 고딕"/>
              </a:rPr>
              <a:t>)</a:t>
            </a:r>
            <a:endParaRPr lang="en-US" altLang="ko-KR" sz="2400" b="1">
              <a:solidFill>
                <a:srgbClr val="203864"/>
              </a:solidFill>
              <a:effectLst/>
              <a:latin typeface="맑은 고딕"/>
            </a:endParaRPr>
          </a:p>
          <a:p>
            <a:pPr marL="342900" lvl="0" indent="-342900">
              <a:lnSpc>
                <a:spcPct val="150000"/>
              </a:lnSpc>
              <a:buFont typeface="Wingdings"/>
              <a:buChar char="v"/>
              <a:defRPr/>
            </a:pPr>
            <a:r>
              <a:rPr lang="ko-KR" altLang="en-US" sz="2400" b="1">
                <a:solidFill>
                  <a:srgbClr val="203864"/>
                </a:solidFill>
                <a:effectLst/>
                <a:latin typeface="Calibri"/>
              </a:rPr>
              <a:t>참가비 </a:t>
            </a:r>
            <a:r>
              <a:rPr lang="en-US" altLang="ko-KR" sz="2400" b="1">
                <a:solidFill>
                  <a:srgbClr val="203864"/>
                </a:solidFill>
                <a:effectLst/>
                <a:latin typeface="맑은 고딕"/>
              </a:rPr>
              <a:t>: </a:t>
            </a:r>
            <a:r>
              <a:rPr lang="ko-KR" altLang="en-US" sz="2400" b="1">
                <a:solidFill>
                  <a:srgbClr val="203864"/>
                </a:solidFill>
                <a:effectLst/>
                <a:latin typeface="Calibri"/>
              </a:rPr>
              <a:t>무료</a:t>
            </a:r>
            <a:endParaRPr lang="ko-KR" altLang="en-US" sz="2400" b="1">
              <a:solidFill>
                <a:srgbClr val="203864"/>
              </a:solidFill>
              <a:effectLst/>
              <a:latin typeface="Calibri"/>
            </a:endParaRPr>
          </a:p>
          <a:p>
            <a:pPr marL="342900" lvl="0" indent="-342900">
              <a:lnSpc>
                <a:spcPct val="150000"/>
              </a:lnSpc>
              <a:buFont typeface="Wingdings"/>
              <a:buChar char="v"/>
              <a:defRPr/>
            </a:pPr>
            <a:r>
              <a:rPr lang="ko-KR" altLang="en-US" sz="2400" b="1">
                <a:solidFill>
                  <a:srgbClr val="203864"/>
                </a:solidFill>
                <a:effectLst/>
                <a:latin typeface="Calibri"/>
              </a:rPr>
              <a:t>문의 </a:t>
            </a:r>
            <a:r>
              <a:rPr lang="en-US" altLang="ko-KR" sz="2400" b="1">
                <a:solidFill>
                  <a:srgbClr val="203864"/>
                </a:solidFill>
                <a:effectLst/>
                <a:latin typeface="맑은 고딕"/>
              </a:rPr>
              <a:t>: </a:t>
            </a:r>
            <a:r>
              <a:rPr lang="en-US" altLang="ko-KR" sz="2600" b="1">
                <a:solidFill>
                  <a:srgbClr val="c00000"/>
                </a:solidFill>
                <a:effectLst/>
                <a:latin typeface="맑은 고딕"/>
              </a:rPr>
              <a:t>02)887-6346</a:t>
            </a:r>
            <a:endParaRPr lang="ko-KR" altLang="en-US" sz="2600">
              <a:solidFill>
                <a:srgbClr val="c00000"/>
              </a:solidFill>
              <a:effectLst/>
            </a:endParaRPr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8" t="42412" r="9476" b="4959"/>
          <a:stretch/>
        </p:blipFill>
        <p:spPr>
          <a:xfrm>
            <a:off x="455582" y="1679177"/>
            <a:ext cx="5981188" cy="3306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967538"/>
      </p:ext>
    </p:extLst>
  </p:cSld>
  <p:clrMapOvr>
    <a:masterClrMapping/>
  </p:clrMapOvr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34</ep:Words>
  <ep:PresentationFormat>A4 용지(210x297mm)</ep:PresentationFormat>
  <ep:Paragraphs>11</ep:Paragraphs>
  <ep:Slides>1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ep:HeadingPairs>
  <ep:TitlesOfParts>
    <vt:vector size="2" baseType="lpstr">
      <vt:lpstr>Office 테마</vt:lpstr>
      <vt:lpstr>슬라이드 1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2023-05-22T09:42:34.000</dcterms:created>
  <dc:creator>박귀남</dc:creator>
  <cp:lastModifiedBy>user</cp:lastModifiedBy>
  <dcterms:modified xsi:type="dcterms:W3CDTF">2023-05-24T01:09:47.036</dcterms:modified>
  <cp:revision>15</cp:revision>
  <dc:title>PowerPoint 프레젠테이션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