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</p:sldIdLst>
  <p:sldSz cx="6858000" cy="9906000" type="A4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640" y="120"/>
      </p:cViewPr>
      <p:guideLst>
        <p:guide orient="horz" pos="3119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46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24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8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71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5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1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53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04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6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76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1290178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A31EA-ED81-46D5-AAF7-8FA9B03E0AFB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BBC1-8EB1-4F09-AAA7-EC67D3660B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29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7176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412205" y="8925580"/>
            <a:ext cx="3843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 err="1">
                <a:solidFill>
                  <a:srgbClr val="2F5597"/>
                </a:solidFill>
                <a:latin typeface="Calibri" panose="020F0502020204030204" pitchFamily="34" charset="0"/>
              </a:rPr>
              <a:t>삼성산</a:t>
            </a:r>
            <a:r>
              <a:rPr lang="ko-KR" altLang="en-US" sz="2800" b="1" dirty="0">
                <a:solidFill>
                  <a:srgbClr val="2F5597"/>
                </a:solidFill>
                <a:latin typeface="Calibri" panose="020F0502020204030204" pitchFamily="34" charset="0"/>
              </a:rPr>
              <a:t> </a:t>
            </a:r>
            <a:r>
              <a:rPr lang="ko-KR" altLang="en-US" sz="28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청소년 센터</a:t>
            </a:r>
            <a:endParaRPr lang="ko-KR" altLang="en-US" sz="2800" dirty="0">
              <a:effectLst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4065757" y="-4885789"/>
            <a:ext cx="8478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95250" y="94488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47996" y="784018"/>
            <a:ext cx="5567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rgbClr val="BD097D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연극 교실 </a:t>
            </a:r>
            <a:r>
              <a:rPr lang="ko-KR" altLang="en-US" sz="40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참가자 모집</a:t>
            </a:r>
            <a:endParaRPr lang="ko-KR" altLang="en-US" sz="40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7996" y="5247650"/>
            <a:ext cx="5839325" cy="3513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일시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2023.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  <a:ea typeface="Calibri"/>
              </a:rPr>
              <a:t>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5.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  <a:ea typeface="Calibri"/>
              </a:rPr>
              <a:t>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16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  <a:ea typeface="Calibri"/>
              </a:rPr>
              <a:t>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-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  <a:ea typeface="Calibri"/>
              </a:rPr>
              <a:t>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7.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  <a:ea typeface="Calibri"/>
              </a:rPr>
              <a:t>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27(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</a:rPr>
              <a:t>총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10</a:t>
            </a:r>
            <a:r>
              <a:rPr lang="ko-KR" altLang="en-US" sz="2600" b="1">
                <a:solidFill>
                  <a:srgbClr val="203864"/>
                </a:solidFill>
                <a:effectLst/>
                <a:latin typeface="Calibri"/>
              </a:rPr>
              <a:t>회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)</a:t>
            </a:r>
            <a:endParaRPr lang="en-US" altLang="ko-KR" sz="2600" b="1">
              <a:solidFill>
                <a:srgbClr val="203864"/>
              </a:solidFill>
              <a:effectLst/>
              <a:latin typeface="맑은 고딕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장소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2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층 중강당</a:t>
            </a:r>
            <a:endParaRPr lang="ko-KR" altLang="en-US" sz="2400" b="1">
              <a:solidFill>
                <a:srgbClr val="203864"/>
              </a:solidFill>
              <a:effectLst/>
              <a:latin typeface="Calibri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시간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화요일 </a:t>
            </a:r>
            <a:r>
              <a:rPr lang="en-US" altLang="ko-KR" sz="2600" b="1">
                <a:solidFill>
                  <a:srgbClr val="203864"/>
                </a:solidFill>
                <a:effectLst/>
                <a:latin typeface="맑은 고딕"/>
              </a:rPr>
              <a:t>14:00 ~ 15:00</a:t>
            </a:r>
            <a:endParaRPr lang="en-US" altLang="ko-KR" sz="2600" b="1">
              <a:solidFill>
                <a:srgbClr val="203864"/>
              </a:solidFill>
              <a:effectLst/>
              <a:latin typeface="맑은 고딕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대상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초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, 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중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, 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고생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10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명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(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선착순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)</a:t>
            </a:r>
            <a:endParaRPr lang="en-US" altLang="ko-KR" sz="2400" b="1">
              <a:solidFill>
                <a:srgbClr val="203864"/>
              </a:solidFill>
              <a:effectLst/>
              <a:latin typeface="맑은 고딕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참가비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</a:t>
            </a: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무료</a:t>
            </a:r>
            <a:endParaRPr lang="ko-KR" altLang="en-US" sz="2400" b="1">
              <a:solidFill>
                <a:srgbClr val="203864"/>
              </a:solidFill>
              <a:effectLst/>
              <a:latin typeface="Calibri"/>
            </a:endParaRPr>
          </a:p>
          <a:p>
            <a:pPr marL="342900" lvl="0" indent="-342900">
              <a:lnSpc>
                <a:spcPct val="150000"/>
              </a:lnSpc>
              <a:buFont typeface="Wingdings"/>
              <a:buChar char="v"/>
              <a:defRPr/>
            </a:pPr>
            <a:r>
              <a:rPr lang="ko-KR" altLang="en-US" sz="2400" b="1">
                <a:solidFill>
                  <a:srgbClr val="203864"/>
                </a:solidFill>
                <a:effectLst/>
                <a:latin typeface="Calibri"/>
              </a:rPr>
              <a:t>문의 </a:t>
            </a:r>
            <a:r>
              <a:rPr lang="en-US" altLang="ko-KR" sz="2400" b="1">
                <a:solidFill>
                  <a:srgbClr val="203864"/>
                </a:solidFill>
                <a:effectLst/>
                <a:latin typeface="맑은 고딕"/>
              </a:rPr>
              <a:t>: </a:t>
            </a:r>
            <a:r>
              <a:rPr lang="en-US" altLang="ko-KR" sz="2600" b="1">
                <a:solidFill>
                  <a:srgbClr val="c00000"/>
                </a:solidFill>
                <a:effectLst/>
                <a:latin typeface="맑은 고딕"/>
              </a:rPr>
              <a:t>02)887-6346</a:t>
            </a:r>
            <a:endParaRPr lang="ko-KR" altLang="en-US" sz="2600">
              <a:solidFill>
                <a:srgbClr val="c00000"/>
              </a:solidFill>
              <a:effectLst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8" t="42412" r="9476" b="4959"/>
          <a:stretch/>
        </p:blipFill>
        <p:spPr>
          <a:xfrm>
            <a:off x="455582" y="1679177"/>
            <a:ext cx="5981188" cy="330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67538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34</ep:Words>
  <ep:PresentationFormat>A4 용지(210x297mm)</ep:PresentationFormat>
  <ep:Paragraphs>11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2023-05-22T09:42:34.000</dcterms:created>
  <dc:creator>박귀남</dc:creator>
  <cp:lastModifiedBy>user</cp:lastModifiedBy>
  <dcterms:modified xsi:type="dcterms:W3CDTF">2023-05-24T01:09:47.036</dcterms:modified>
  <cp:revision>15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